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35543B-995C-4093-B264-5FE56ED5B86C}">
  <a:tblStyle styleId="{2E35543B-995C-4093-B264-5FE56ED5B86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3617fe42_1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653617fe42_1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53617fe42_1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3617fe42_1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653617fe42_1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653617fe42_1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{2E35543B-995C-4093-B264-5FE56ED5B86C}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4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Iron Triangle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Arthur Wang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Iron Triangle is a 24 round, 120 point, COMSTOCK Long course. There are 12 USPSA targets. The best 2 hits per target will score.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start position is standing with feet touching the start stick, wrists above shoulders. Handgun is loaded and holstered.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PCC start position is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standing with feet touching the start stick,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stock on belt. PCC is held above shoulder height, safety on.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On the audible start signal, engage all targets from within the shooting area.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{2E35543B-995C-4093-B264-5FE56ED5B86C}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4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Iron Triangle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Arthur Wang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20967" r="12405" t="0"/>
          <a:stretch/>
        </p:blipFill>
        <p:spPr>
          <a:xfrm>
            <a:off x="158750" y="1537475"/>
            <a:ext cx="6997699" cy="590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